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4"/>
    <p:sldMasterId id="2147483747" r:id="rId5"/>
  </p:sldMasterIdLst>
  <p:notesMasterIdLst>
    <p:notesMasterId r:id="rId17"/>
  </p:notesMasterIdLst>
  <p:handoutMasterIdLst>
    <p:handoutMasterId r:id="rId18"/>
  </p:handoutMasterIdLst>
  <p:sldIdLst>
    <p:sldId id="256" r:id="rId6"/>
    <p:sldId id="264" r:id="rId7"/>
    <p:sldId id="266" r:id="rId8"/>
    <p:sldId id="260" r:id="rId9"/>
    <p:sldId id="258" r:id="rId10"/>
    <p:sldId id="259" r:id="rId11"/>
    <p:sldId id="261" r:id="rId12"/>
    <p:sldId id="262" r:id="rId13"/>
    <p:sldId id="263" r:id="rId14"/>
    <p:sldId id="268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B80"/>
    <a:srgbClr val="009EE3"/>
    <a:srgbClr val="000000"/>
    <a:srgbClr val="1E9BD8"/>
    <a:srgbClr val="1FA1E0"/>
    <a:srgbClr val="F39200"/>
    <a:srgbClr val="E74F12"/>
    <a:srgbClr val="CF2927"/>
    <a:srgbClr val="E94F27"/>
    <a:srgbClr val="009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1CC52-4130-44AB-B8BD-CA2B7274D891}" v="17" dt="2024-05-15T15:23:20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C610559-49A4-6E48-A216-4E9E712C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68C041B-384E-B843-A5F6-B030A2EFE4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B01E9-731A-3045-81E8-B9784549351C}" type="datetimeFigureOut">
              <a:rPr lang="fr-FR" smtClean="0"/>
              <a:t>26/07/2024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E9FDBF-93EA-6444-9B5E-90017927E3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96F198-7ACE-4740-B6E7-A4B5C05186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1C1CA-E4D6-6640-BEC4-BE641FB872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910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E1B25-6AAF-A340-9F98-7149C3A3EF73}" type="datetimeFigureOut">
              <a:rPr lang="fr-FR" smtClean="0"/>
              <a:t>26/07/2024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4BFF3-BEF5-984F-A946-3BA28C622B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438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5FFECA85-1301-D353-55B8-28E8AE5A9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90" t="8385" r="94509" b="62534"/>
          <a:stretch/>
        </p:blipFill>
        <p:spPr>
          <a:xfrm>
            <a:off x="4835523" y="2208429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A257AC43-CFCE-F1E6-E5A8-035F6BF5C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>
          <a:xfrm>
            <a:off x="1206480" y="2612113"/>
            <a:ext cx="2684540" cy="1632983"/>
          </a:xfrm>
          <a:prstGeom prst="rect">
            <a:avLst/>
          </a:prstGeom>
        </p:spPr>
      </p:pic>
      <p:pic>
        <p:nvPicPr>
          <p:cNvPr id="10" name="Image 9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9B0673D6-8A88-1ECE-2D2C-DD464BC838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0F25-09C3-B225-ADE8-82C4DA1E25B1}"/>
              </a:ext>
            </a:extLst>
          </p:cNvPr>
          <p:cNvSpPr/>
          <p:nvPr userDrawn="1"/>
        </p:nvSpPr>
        <p:spPr>
          <a:xfrm>
            <a:off x="-1" y="-8545"/>
            <a:ext cx="12182909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B459E-2D0F-FFB8-7556-83748521C231}"/>
              </a:ext>
            </a:extLst>
          </p:cNvPr>
          <p:cNvSpPr/>
          <p:nvPr userDrawn="1"/>
        </p:nvSpPr>
        <p:spPr>
          <a:xfrm rot="5400000">
            <a:off x="8981226" y="2875332"/>
            <a:ext cx="6071223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76029-126E-07DB-2700-B0A3252AA268}"/>
              </a:ext>
            </a:extLst>
          </p:cNvPr>
          <p:cNvSpPr/>
          <p:nvPr userDrawn="1"/>
        </p:nvSpPr>
        <p:spPr>
          <a:xfrm rot="5400000">
            <a:off x="-3253444" y="3253444"/>
            <a:ext cx="6857209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F3EF0-6EC7-DD62-F168-E8F3EFE97E72}"/>
              </a:ext>
            </a:extLst>
          </p:cNvPr>
          <p:cNvSpPr/>
          <p:nvPr userDrawn="1"/>
        </p:nvSpPr>
        <p:spPr>
          <a:xfrm>
            <a:off x="0" y="6515433"/>
            <a:ext cx="12193385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1">
            <a:extLst>
              <a:ext uri="{FF2B5EF4-FFF2-40B4-BE49-F238E27FC236}">
                <a16:creationId xmlns:a16="http://schemas.microsoft.com/office/drawing/2014/main" id="{F77E7E9B-EBBE-3A6E-6A82-8F2BE5402752}"/>
              </a:ext>
            </a:extLst>
          </p:cNvPr>
          <p:cNvSpPr/>
          <p:nvPr userDrawn="1"/>
        </p:nvSpPr>
        <p:spPr>
          <a:xfrm>
            <a:off x="9709265" y="4851400"/>
            <a:ext cx="2484120" cy="2011965"/>
          </a:xfrm>
          <a:custGeom>
            <a:avLst/>
            <a:gdLst>
              <a:gd name="connsiteX0" fmla="*/ 0 w 2291542"/>
              <a:gd name="connsiteY0" fmla="*/ 2003653 h 2003653"/>
              <a:gd name="connsiteX1" fmla="*/ 1145771 w 2291542"/>
              <a:gd name="connsiteY1" fmla="*/ 0 h 2003653"/>
              <a:gd name="connsiteX2" fmla="*/ 2291542 w 2291542"/>
              <a:gd name="connsiteY2" fmla="*/ 2003653 h 2003653"/>
              <a:gd name="connsiteX3" fmla="*/ 0 w 2291542"/>
              <a:gd name="connsiteY3" fmla="*/ 2003653 h 2003653"/>
              <a:gd name="connsiteX0" fmla="*/ 0 w 2292927"/>
              <a:gd name="connsiteY0" fmla="*/ 2003653 h 2003653"/>
              <a:gd name="connsiteX1" fmla="*/ 2292927 w 2292927"/>
              <a:gd name="connsiteY1" fmla="*/ 0 h 2003653"/>
              <a:gd name="connsiteX2" fmla="*/ 2291542 w 2292927"/>
              <a:gd name="connsiteY2" fmla="*/ 2003653 h 2003653"/>
              <a:gd name="connsiteX3" fmla="*/ 0 w 2292927"/>
              <a:gd name="connsiteY3" fmla="*/ 2003653 h 2003653"/>
              <a:gd name="connsiteX0" fmla="*/ 0 w 2484120"/>
              <a:gd name="connsiteY0" fmla="*/ 2011965 h 2011965"/>
              <a:gd name="connsiteX1" fmla="*/ 2484120 w 2484120"/>
              <a:gd name="connsiteY1" fmla="*/ 0 h 2011965"/>
              <a:gd name="connsiteX2" fmla="*/ 2482735 w 2484120"/>
              <a:gd name="connsiteY2" fmla="*/ 2003653 h 2011965"/>
              <a:gd name="connsiteX3" fmla="*/ 0 w 2484120"/>
              <a:gd name="connsiteY3" fmla="*/ 2011965 h 20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2011965">
                <a:moveTo>
                  <a:pt x="0" y="2011965"/>
                </a:moveTo>
                <a:lnTo>
                  <a:pt x="2484120" y="0"/>
                </a:lnTo>
                <a:cubicBezTo>
                  <a:pt x="2483658" y="667884"/>
                  <a:pt x="2483197" y="1335769"/>
                  <a:pt x="2482735" y="2003653"/>
                </a:cubicBezTo>
                <a:lnTo>
                  <a:pt x="0" y="2011965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0E3B02A9-9479-12B0-302F-0E4DAF513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5F409C-BA1A-37F9-C192-F7F8D92543BB}"/>
              </a:ext>
            </a:extLst>
          </p:cNvPr>
          <p:cNvSpPr/>
          <p:nvPr userDrawn="1"/>
        </p:nvSpPr>
        <p:spPr>
          <a:xfrm>
            <a:off x="277402" y="267127"/>
            <a:ext cx="11753636" cy="723723"/>
          </a:xfrm>
          <a:prstGeom prst="rect">
            <a:avLst/>
          </a:prstGeom>
          <a:solidFill>
            <a:srgbClr val="009EE3"/>
          </a:solidFill>
          <a:ln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F6D93C-7179-C5E0-9B8C-6F8B8A3C7C49}"/>
              </a:ext>
            </a:extLst>
          </p:cNvPr>
          <p:cNvSpPr txBox="1"/>
          <p:nvPr userDrawn="1"/>
        </p:nvSpPr>
        <p:spPr>
          <a:xfrm>
            <a:off x="3763766" y="108483"/>
            <a:ext cx="466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latin typeface="Urbane Rounded Bold" panose="00000800000000000000" pitchFamily="2" charset="0"/>
              </a:rPr>
              <a:t>Illustrations</a:t>
            </a:r>
          </a:p>
        </p:txBody>
      </p:sp>
    </p:spTree>
    <p:extLst>
      <p:ext uri="{BB962C8B-B14F-4D97-AF65-F5344CB8AC3E}">
        <p14:creationId xmlns:p14="http://schemas.microsoft.com/office/powerpoint/2010/main" val="15734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4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erbe, plein air, ciel, nuage&#10;&#10;Description générée automatiquement">
            <a:extLst>
              <a:ext uri="{FF2B5EF4-FFF2-40B4-BE49-F238E27FC236}">
                <a16:creationId xmlns:a16="http://schemas.microsoft.com/office/drawing/2014/main" id="{A10CBB7F-CAB9-78DA-A618-046E496DE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578" y="251194"/>
            <a:ext cx="11667246" cy="6397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3D9BA-610B-38F7-1295-D1C7D552B5D6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43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lein air, herbe, mammifère, arbre&#10;&#10;Description générée automatiquement">
            <a:extLst>
              <a:ext uri="{FF2B5EF4-FFF2-40B4-BE49-F238E27FC236}">
                <a16:creationId xmlns:a16="http://schemas.microsoft.com/office/drawing/2014/main" id="{38A8B2F2-A695-A808-AA50-FB0CDF75E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60" y="208539"/>
            <a:ext cx="11668634" cy="6398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0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ein air, ciel, nuage, cylindre&#10;&#10;Description générée automatiquement">
            <a:extLst>
              <a:ext uri="{FF2B5EF4-FFF2-40B4-BE49-F238E27FC236}">
                <a16:creationId xmlns:a16="http://schemas.microsoft.com/office/drawing/2014/main" id="{236A634C-F0BA-DD2F-337E-69A80942D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174" y="209299"/>
            <a:ext cx="11743650" cy="6439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46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intérieur, personne, Clavier d’ordinateur&#10;&#10;Description générée automatiquement">
            <a:extLst>
              <a:ext uri="{FF2B5EF4-FFF2-40B4-BE49-F238E27FC236}">
                <a16:creationId xmlns:a16="http://schemas.microsoft.com/office/drawing/2014/main" id="{513DDAAB-DDD3-06F8-7C05-5A8B184836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793" y="258440"/>
            <a:ext cx="11596104" cy="6358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3D9BA-610B-38F7-1295-D1C7D552B5D6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9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ntrepôt, intérieur, inventaire&#10;&#10;Description générée automatiquement">
            <a:extLst>
              <a:ext uri="{FF2B5EF4-FFF2-40B4-BE49-F238E27FC236}">
                <a16:creationId xmlns:a16="http://schemas.microsoft.com/office/drawing/2014/main" id="{93F21AD5-E3D7-A3E2-832B-997891E7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578" y="251193"/>
            <a:ext cx="11606428" cy="63641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6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habits, personne, plein air, homme&#10;&#10;Description générée automatiquement">
            <a:extLst>
              <a:ext uri="{FF2B5EF4-FFF2-40B4-BE49-F238E27FC236}">
                <a16:creationId xmlns:a16="http://schemas.microsoft.com/office/drawing/2014/main" id="{7CC8CD86-EBC4-2288-D433-25579509E6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174" y="209299"/>
            <a:ext cx="11654033" cy="63902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habits, personne, industrie, tuyau&#10;&#10;Description générée automatiquement">
            <a:extLst>
              <a:ext uri="{FF2B5EF4-FFF2-40B4-BE49-F238E27FC236}">
                <a16:creationId xmlns:a16="http://schemas.microsoft.com/office/drawing/2014/main" id="{40FECC74-E15E-B997-CF30-6CF1EB55D4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174" y="209299"/>
            <a:ext cx="11782071" cy="64604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46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habits, ordinateur portable, Visage humain&#10;&#10;Description générée automatiquement">
            <a:extLst>
              <a:ext uri="{FF2B5EF4-FFF2-40B4-BE49-F238E27FC236}">
                <a16:creationId xmlns:a16="http://schemas.microsoft.com/office/drawing/2014/main" id="{311AD6AA-2F35-8906-BD32-CBE198A1B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174" y="209299"/>
            <a:ext cx="11743650" cy="64394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B7E-D611-6BB5-5735-24939D6F63D0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E9B6AE3-ADE2-4C9D-864E-E5C8B554E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771" y="3833666"/>
            <a:ext cx="8829675" cy="129472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AC32FD24-59A9-46B3-958D-9833F4DF7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2770" y="5248817"/>
            <a:ext cx="6159579" cy="75316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60F25-09C3-B225-ADE8-82C4DA1E25B1}"/>
              </a:ext>
            </a:extLst>
          </p:cNvPr>
          <p:cNvSpPr/>
          <p:nvPr userDrawn="1"/>
        </p:nvSpPr>
        <p:spPr>
          <a:xfrm>
            <a:off x="-1" y="-8545"/>
            <a:ext cx="12182909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B459E-2D0F-FFB8-7556-83748521C231}"/>
              </a:ext>
            </a:extLst>
          </p:cNvPr>
          <p:cNvSpPr/>
          <p:nvPr userDrawn="1"/>
        </p:nvSpPr>
        <p:spPr>
          <a:xfrm rot="5400000">
            <a:off x="8981226" y="2875332"/>
            <a:ext cx="6071223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76029-126E-07DB-2700-B0A3252AA268}"/>
              </a:ext>
            </a:extLst>
          </p:cNvPr>
          <p:cNvSpPr/>
          <p:nvPr userDrawn="1"/>
        </p:nvSpPr>
        <p:spPr>
          <a:xfrm rot="5400000">
            <a:off x="-3253444" y="3253444"/>
            <a:ext cx="6857209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F3EF0-6EC7-DD62-F168-E8F3EFE97E72}"/>
              </a:ext>
            </a:extLst>
          </p:cNvPr>
          <p:cNvSpPr/>
          <p:nvPr userDrawn="1"/>
        </p:nvSpPr>
        <p:spPr>
          <a:xfrm>
            <a:off x="0" y="6515433"/>
            <a:ext cx="12193385" cy="350322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riangle isocèle 1">
            <a:extLst>
              <a:ext uri="{FF2B5EF4-FFF2-40B4-BE49-F238E27FC236}">
                <a16:creationId xmlns:a16="http://schemas.microsoft.com/office/drawing/2014/main" id="{F77E7E9B-EBBE-3A6E-6A82-8F2BE5402752}"/>
              </a:ext>
            </a:extLst>
          </p:cNvPr>
          <p:cNvSpPr/>
          <p:nvPr userDrawn="1"/>
        </p:nvSpPr>
        <p:spPr>
          <a:xfrm>
            <a:off x="9709265" y="4851400"/>
            <a:ext cx="2484120" cy="2011965"/>
          </a:xfrm>
          <a:custGeom>
            <a:avLst/>
            <a:gdLst>
              <a:gd name="connsiteX0" fmla="*/ 0 w 2291542"/>
              <a:gd name="connsiteY0" fmla="*/ 2003653 h 2003653"/>
              <a:gd name="connsiteX1" fmla="*/ 1145771 w 2291542"/>
              <a:gd name="connsiteY1" fmla="*/ 0 h 2003653"/>
              <a:gd name="connsiteX2" fmla="*/ 2291542 w 2291542"/>
              <a:gd name="connsiteY2" fmla="*/ 2003653 h 2003653"/>
              <a:gd name="connsiteX3" fmla="*/ 0 w 2291542"/>
              <a:gd name="connsiteY3" fmla="*/ 2003653 h 2003653"/>
              <a:gd name="connsiteX0" fmla="*/ 0 w 2292927"/>
              <a:gd name="connsiteY0" fmla="*/ 2003653 h 2003653"/>
              <a:gd name="connsiteX1" fmla="*/ 2292927 w 2292927"/>
              <a:gd name="connsiteY1" fmla="*/ 0 h 2003653"/>
              <a:gd name="connsiteX2" fmla="*/ 2291542 w 2292927"/>
              <a:gd name="connsiteY2" fmla="*/ 2003653 h 2003653"/>
              <a:gd name="connsiteX3" fmla="*/ 0 w 2292927"/>
              <a:gd name="connsiteY3" fmla="*/ 2003653 h 2003653"/>
              <a:gd name="connsiteX0" fmla="*/ 0 w 2484120"/>
              <a:gd name="connsiteY0" fmla="*/ 2011965 h 2011965"/>
              <a:gd name="connsiteX1" fmla="*/ 2484120 w 2484120"/>
              <a:gd name="connsiteY1" fmla="*/ 0 h 2011965"/>
              <a:gd name="connsiteX2" fmla="*/ 2482735 w 2484120"/>
              <a:gd name="connsiteY2" fmla="*/ 2003653 h 2011965"/>
              <a:gd name="connsiteX3" fmla="*/ 0 w 2484120"/>
              <a:gd name="connsiteY3" fmla="*/ 2011965 h 20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2011965">
                <a:moveTo>
                  <a:pt x="0" y="2011965"/>
                </a:moveTo>
                <a:lnTo>
                  <a:pt x="2484120" y="0"/>
                </a:lnTo>
                <a:cubicBezTo>
                  <a:pt x="2483658" y="667884"/>
                  <a:pt x="2483197" y="1335769"/>
                  <a:pt x="2482735" y="2003653"/>
                </a:cubicBezTo>
                <a:lnTo>
                  <a:pt x="0" y="2011965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0E3B02A9-9479-12B0-302F-0E4DAF513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5F409C-BA1A-37F9-C192-F7F8D92543BB}"/>
              </a:ext>
            </a:extLst>
          </p:cNvPr>
          <p:cNvSpPr/>
          <p:nvPr userDrawn="1"/>
        </p:nvSpPr>
        <p:spPr>
          <a:xfrm>
            <a:off x="277402" y="267127"/>
            <a:ext cx="11753636" cy="723723"/>
          </a:xfrm>
          <a:prstGeom prst="rect">
            <a:avLst/>
          </a:prstGeom>
          <a:solidFill>
            <a:srgbClr val="009EE3"/>
          </a:solidFill>
          <a:ln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F6D93C-7179-C5E0-9B8C-6F8B8A3C7C49}"/>
              </a:ext>
            </a:extLst>
          </p:cNvPr>
          <p:cNvSpPr txBox="1"/>
          <p:nvPr userDrawn="1"/>
        </p:nvSpPr>
        <p:spPr>
          <a:xfrm>
            <a:off x="3763766" y="108483"/>
            <a:ext cx="4664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latin typeface="Urbane Rounded Bold" panose="00000800000000000000" pitchFamily="2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389523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habits, personne, industrie, tuyau&#10;&#10;Description générée automatiquement">
            <a:extLst>
              <a:ext uri="{FF2B5EF4-FFF2-40B4-BE49-F238E27FC236}">
                <a16:creationId xmlns:a16="http://schemas.microsoft.com/office/drawing/2014/main" id="{53674299-BAAE-65DD-AB08-219BA4C4DF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906" y="278469"/>
            <a:ext cx="11655923" cy="63912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C52D2E-E610-5820-CB80-24C6B6022D21}"/>
              </a:ext>
            </a:extLst>
          </p:cNvPr>
          <p:cNvSpPr/>
          <p:nvPr userDrawn="1"/>
        </p:nvSpPr>
        <p:spPr>
          <a:xfrm>
            <a:off x="224174" y="3589506"/>
            <a:ext cx="11743650" cy="3017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AC415D-52E0-4944-A3D2-5B939376FE1B}"/>
              </a:ext>
            </a:extLst>
          </p:cNvPr>
          <p:cNvGrpSpPr/>
          <p:nvPr userDrawn="1"/>
        </p:nvGrpSpPr>
        <p:grpSpPr>
          <a:xfrm>
            <a:off x="-1" y="-8545"/>
            <a:ext cx="12193386" cy="6874300"/>
            <a:chOff x="-1" y="-8545"/>
            <a:chExt cx="12193386" cy="6874300"/>
          </a:xfrm>
          <a:solidFill>
            <a:srgbClr val="009EE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E5CCC-1CE7-4C7F-972D-EE08D8C1F01E}"/>
                </a:ext>
              </a:extLst>
            </p:cNvPr>
            <p:cNvSpPr/>
            <p:nvPr userDrawn="1"/>
          </p:nvSpPr>
          <p:spPr>
            <a:xfrm>
              <a:off x="0" y="6515433"/>
              <a:ext cx="12193385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45E3F5-2E87-4647-A047-ADFAA0375B31}"/>
                </a:ext>
              </a:extLst>
            </p:cNvPr>
            <p:cNvSpPr/>
            <p:nvPr userDrawn="1"/>
          </p:nvSpPr>
          <p:spPr>
            <a:xfrm rot="5400000">
              <a:off x="8981226" y="2875332"/>
              <a:ext cx="6071223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C75E11-608F-4A27-B054-6BACA384794F}"/>
                </a:ext>
              </a:extLst>
            </p:cNvPr>
            <p:cNvSpPr/>
            <p:nvPr userDrawn="1"/>
          </p:nvSpPr>
          <p:spPr>
            <a:xfrm rot="5400000">
              <a:off x="-3253444" y="3253444"/>
              <a:ext cx="68572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12F15-FD83-4F72-97EB-0F6143BB5A77}"/>
                </a:ext>
              </a:extLst>
            </p:cNvPr>
            <p:cNvSpPr/>
            <p:nvPr userDrawn="1"/>
          </p:nvSpPr>
          <p:spPr>
            <a:xfrm>
              <a:off x="-1" y="-8545"/>
              <a:ext cx="12182909" cy="35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isocèle 1">
              <a:extLst>
                <a:ext uri="{FF2B5EF4-FFF2-40B4-BE49-F238E27FC236}">
                  <a16:creationId xmlns:a16="http://schemas.microsoft.com/office/drawing/2014/main" id="{DB836923-2CA4-41FA-8943-B8E2A2E356EC}"/>
                </a:ext>
              </a:extLst>
            </p:cNvPr>
            <p:cNvSpPr/>
            <p:nvPr userDrawn="1"/>
          </p:nvSpPr>
          <p:spPr>
            <a:xfrm>
              <a:off x="9709265" y="4851400"/>
              <a:ext cx="2484120" cy="2011965"/>
            </a:xfrm>
            <a:custGeom>
              <a:avLst/>
              <a:gdLst>
                <a:gd name="connsiteX0" fmla="*/ 0 w 2291542"/>
                <a:gd name="connsiteY0" fmla="*/ 2003653 h 2003653"/>
                <a:gd name="connsiteX1" fmla="*/ 1145771 w 2291542"/>
                <a:gd name="connsiteY1" fmla="*/ 0 h 2003653"/>
                <a:gd name="connsiteX2" fmla="*/ 2291542 w 2291542"/>
                <a:gd name="connsiteY2" fmla="*/ 2003653 h 2003653"/>
                <a:gd name="connsiteX3" fmla="*/ 0 w 2291542"/>
                <a:gd name="connsiteY3" fmla="*/ 2003653 h 2003653"/>
                <a:gd name="connsiteX0" fmla="*/ 0 w 2292927"/>
                <a:gd name="connsiteY0" fmla="*/ 2003653 h 2003653"/>
                <a:gd name="connsiteX1" fmla="*/ 2292927 w 2292927"/>
                <a:gd name="connsiteY1" fmla="*/ 0 h 2003653"/>
                <a:gd name="connsiteX2" fmla="*/ 2291542 w 2292927"/>
                <a:gd name="connsiteY2" fmla="*/ 2003653 h 2003653"/>
                <a:gd name="connsiteX3" fmla="*/ 0 w 2292927"/>
                <a:gd name="connsiteY3" fmla="*/ 2003653 h 2003653"/>
                <a:gd name="connsiteX0" fmla="*/ 0 w 2484120"/>
                <a:gd name="connsiteY0" fmla="*/ 2011965 h 2011965"/>
                <a:gd name="connsiteX1" fmla="*/ 2484120 w 2484120"/>
                <a:gd name="connsiteY1" fmla="*/ 0 h 2011965"/>
                <a:gd name="connsiteX2" fmla="*/ 2482735 w 2484120"/>
                <a:gd name="connsiteY2" fmla="*/ 2003653 h 2011965"/>
                <a:gd name="connsiteX3" fmla="*/ 0 w 2484120"/>
                <a:gd name="connsiteY3" fmla="*/ 2011965 h 2011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4120" h="2011965">
                  <a:moveTo>
                    <a:pt x="0" y="2011965"/>
                  </a:moveTo>
                  <a:lnTo>
                    <a:pt x="2484120" y="0"/>
                  </a:lnTo>
                  <a:cubicBezTo>
                    <a:pt x="2483658" y="667884"/>
                    <a:pt x="2483197" y="1335769"/>
                    <a:pt x="2482735" y="2003653"/>
                  </a:cubicBezTo>
                  <a:lnTo>
                    <a:pt x="0" y="201196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B38EF1-6092-B62D-BF7C-9F26A58A3A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096BFE-1608-8813-B5FE-CE008630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90" t="8385" r="94509" b="62534"/>
          <a:stretch/>
        </p:blipFill>
        <p:spPr>
          <a:xfrm>
            <a:off x="700644" y="3428605"/>
            <a:ext cx="630624" cy="555544"/>
          </a:xfrm>
          <a:prstGeom prst="rect">
            <a:avLst/>
          </a:prstGeom>
          <a:ln>
            <a:noFill/>
          </a:ln>
        </p:spPr>
      </p:pic>
      <p:pic>
        <p:nvPicPr>
          <p:cNvPr id="4" name="Image 3" descr="Une image contenant texte, Police, affiche, Graphique&#10;&#10;Description générée automatiquement">
            <a:extLst>
              <a:ext uri="{FF2B5EF4-FFF2-40B4-BE49-F238E27FC236}">
                <a16:creationId xmlns:a16="http://schemas.microsoft.com/office/drawing/2014/main" id="{ABAD0B77-1587-7AC3-3960-60A928EAD8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75469" y="5703465"/>
            <a:ext cx="1455569" cy="9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3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Text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8B99909-2F2A-4B40-9E16-1971D231D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16" y="334198"/>
            <a:ext cx="9094124" cy="6633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9EE3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2pPr>
            <a:lvl3pPr marL="9144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3pPr>
            <a:lvl4pPr marL="13716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4pPr>
            <a:lvl5pPr marL="18288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A40CE9C-135B-448D-B2D5-ED973FFEF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62B8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27735" y="6209041"/>
            <a:ext cx="659840" cy="629521"/>
          </a:xfrm>
          <a:prstGeom prst="rect">
            <a:avLst/>
          </a:prstGeom>
        </p:spPr>
      </p:pic>
      <p:sp>
        <p:nvSpPr>
          <p:cNvPr id="14" name="Espace réservé du numéro de diapositive 6">
            <a:extLst>
              <a:ext uri="{FF2B5EF4-FFF2-40B4-BE49-F238E27FC236}">
                <a16:creationId xmlns:a16="http://schemas.microsoft.com/office/drawing/2014/main" id="{895CA520-4F28-4EFB-BCBE-373852D232B2}"/>
              </a:ext>
            </a:extLst>
          </p:cNvPr>
          <p:cNvSpPr txBox="1">
            <a:spLocks/>
          </p:cNvSpPr>
          <p:nvPr userDrawn="1"/>
        </p:nvSpPr>
        <p:spPr>
          <a:xfrm>
            <a:off x="189784" y="6342046"/>
            <a:ext cx="497791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72A73-EB2B-0946-87FA-5B0A3439868A}" type="slidenum">
              <a:rPr lang="fr-FR" sz="1000" smtClean="0">
                <a:solidFill>
                  <a:srgbClr val="009EE3"/>
                </a:solidFill>
              </a:rPr>
              <a:pPr/>
              <a:t>‹N°›</a:t>
            </a:fld>
            <a:endParaRPr lang="fr-FR" sz="1000">
              <a:solidFill>
                <a:srgbClr val="009EE3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9868F5-B42E-45FD-888E-794650410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884" y="2211185"/>
            <a:ext cx="5442914" cy="332919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54A79F2C-7F4F-4C53-B6E7-7CDF66B6E4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8022" y="5450238"/>
            <a:ext cx="3241528" cy="5065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Arial Rounded MT Bold" panose="020F0704030504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3232CE70-0D6D-5285-374E-CDCA2D8FB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9E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E24F08B-7654-60D6-970C-8945AFB6A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6473" y="5627233"/>
            <a:ext cx="1505526" cy="123076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F9388F5-A4CD-CA99-7331-98EA9AFFBC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48" y="6550795"/>
            <a:ext cx="290215" cy="2902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7AD1516-E093-5036-9332-878A25E74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840" y="514501"/>
            <a:ext cx="399900" cy="3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02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Text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D45B441-C752-0ACE-5776-3284CB753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077"/>
          <a:stretch/>
        </p:blipFill>
        <p:spPr>
          <a:xfrm>
            <a:off x="0" y="0"/>
            <a:ext cx="4320000" cy="686687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32ED475F-62D7-8B7F-1783-38DA9F6293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69" y="6217317"/>
            <a:ext cx="659840" cy="621026"/>
          </a:xfrm>
          <a:prstGeom prst="rect">
            <a:avLst/>
          </a:prstGeom>
        </p:spPr>
      </p:pic>
      <p:sp>
        <p:nvSpPr>
          <p:cNvPr id="17" name="Espace réservé du numéro de diapositive 6">
            <a:extLst>
              <a:ext uri="{FF2B5EF4-FFF2-40B4-BE49-F238E27FC236}">
                <a16:creationId xmlns:a16="http://schemas.microsoft.com/office/drawing/2014/main" id="{701C32B4-81EA-42E8-926E-3F7AACE310C6}"/>
              </a:ext>
            </a:extLst>
          </p:cNvPr>
          <p:cNvSpPr txBox="1">
            <a:spLocks/>
          </p:cNvSpPr>
          <p:nvPr userDrawn="1"/>
        </p:nvSpPr>
        <p:spPr>
          <a:xfrm>
            <a:off x="342184" y="6494446"/>
            <a:ext cx="2743200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000">
              <a:solidFill>
                <a:srgbClr val="339C3F"/>
              </a:solidFill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68D7B1EA-8509-41AA-AF6B-B9BC70B20B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8696" y="2028305"/>
            <a:ext cx="3255789" cy="1579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5B9E93-887E-4758-A7E1-64210324A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696" y="1429788"/>
            <a:ext cx="3255789" cy="57426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rgbClr val="009EE3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46E02D36-6D96-4720-9E6E-7E54404569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4206" y="1429788"/>
            <a:ext cx="2639367" cy="3067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i="1">
                <a:solidFill>
                  <a:srgbClr val="362B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1">
            <a:extLst>
              <a:ext uri="{FF2B5EF4-FFF2-40B4-BE49-F238E27FC236}">
                <a16:creationId xmlns:a16="http://schemas.microsoft.com/office/drawing/2014/main" id="{D67B3798-9A8F-422F-B5C3-640185F0C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83275" y="167727"/>
            <a:ext cx="4330931" cy="65501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9EE3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2pPr>
            <a:lvl3pPr marL="9144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3pPr>
            <a:lvl4pPr marL="13716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4pPr>
            <a:lvl5pPr marL="18288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6E564003-DE96-FEF3-A94B-5B861D224D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980C0F-5149-C8EB-FFEA-4B7ED054FC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86473" y="5627233"/>
            <a:ext cx="1505526" cy="123076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F83510D-D5DA-B8DC-A80B-F6298CFDBE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11567" y="334198"/>
            <a:ext cx="399900" cy="3999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2034A9-36F5-7E56-FE08-6113DBC02E87}"/>
              </a:ext>
            </a:extLst>
          </p:cNvPr>
          <p:cNvSpPr txBox="1">
            <a:spLocks/>
          </p:cNvSpPr>
          <p:nvPr userDrawn="1"/>
        </p:nvSpPr>
        <p:spPr>
          <a:xfrm>
            <a:off x="189784" y="6342046"/>
            <a:ext cx="497791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72A73-EB2B-0946-87FA-5B0A3439868A}" type="slidenum">
              <a:rPr lang="fr-FR" sz="1000" smtClean="0">
                <a:solidFill>
                  <a:srgbClr val="009EE3"/>
                </a:solidFill>
              </a:rPr>
              <a:pPr/>
              <a:t>‹N°›</a:t>
            </a:fld>
            <a:endParaRPr lang="fr-FR" sz="1000">
              <a:solidFill>
                <a:srgbClr val="009EE3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F403D04-07B3-A580-C3B7-50F6952FE2F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48" y="6550795"/>
            <a:ext cx="290215" cy="2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8B99909-2F2A-4B40-9E16-1971D231D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16" y="334198"/>
            <a:ext cx="9094124" cy="6633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9EE3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2pPr>
            <a:lvl3pPr marL="9144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3pPr>
            <a:lvl4pPr marL="13716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4pPr>
            <a:lvl5pPr marL="18288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EF60A9A0-08E0-4A7D-BC9D-806B159D5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6185" y="1975626"/>
            <a:ext cx="7154552" cy="3627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A81B7998-B8D2-4C5D-9E27-3311E7AC64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6185" y="1377110"/>
            <a:ext cx="7154552" cy="57426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009EE3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9075E6-928E-26F9-BD22-698B120954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9E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9B8E1ED-9DB3-14B4-2C13-D0DAA2ABE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62B8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27735" y="6209041"/>
            <a:ext cx="659840" cy="629521"/>
          </a:xfrm>
          <a:prstGeom prst="rect">
            <a:avLst/>
          </a:prstGeom>
        </p:spPr>
      </p:pic>
      <p:sp>
        <p:nvSpPr>
          <p:cNvPr id="5" name="Espace réservé du numéro de diapositive 6">
            <a:extLst>
              <a:ext uri="{FF2B5EF4-FFF2-40B4-BE49-F238E27FC236}">
                <a16:creationId xmlns:a16="http://schemas.microsoft.com/office/drawing/2014/main" id="{D7E861DD-2EC6-18AE-3D3F-7B1B9C43D626}"/>
              </a:ext>
            </a:extLst>
          </p:cNvPr>
          <p:cNvSpPr txBox="1">
            <a:spLocks/>
          </p:cNvSpPr>
          <p:nvPr userDrawn="1"/>
        </p:nvSpPr>
        <p:spPr>
          <a:xfrm>
            <a:off x="189784" y="6342046"/>
            <a:ext cx="497791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72A73-EB2B-0946-87FA-5B0A3439868A}" type="slidenum">
              <a:rPr lang="fr-FR" sz="1000" smtClean="0">
                <a:solidFill>
                  <a:srgbClr val="009EE3"/>
                </a:solidFill>
              </a:rPr>
              <a:pPr/>
              <a:t>‹N°›</a:t>
            </a:fld>
            <a:endParaRPr lang="fr-FR" sz="1000">
              <a:solidFill>
                <a:srgbClr val="009EE3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4E33D7-753A-2D3A-8A2C-C3D4C0DDC0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6473" y="5627233"/>
            <a:ext cx="1505526" cy="12307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322ECBC-4033-1D4B-2C4C-A8192D7FF2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48" y="6550795"/>
            <a:ext cx="290215" cy="2902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14EB1A-8839-A4A8-4A43-498B769F1B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840" y="514501"/>
            <a:ext cx="399900" cy="3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8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bulles d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DCD77C1F-FC87-47C0-B871-4936A3CC29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002" y="3238909"/>
            <a:ext cx="2942738" cy="626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D60B1DCD-2182-49BF-A1B8-D578DD3C36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4931" y="3235854"/>
            <a:ext cx="2942738" cy="626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52631DA-BDE8-4CE1-A5FD-27351AF8A0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98861" y="3238909"/>
            <a:ext cx="2942738" cy="626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72C6530-0254-43AB-A132-B8D995CF91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52449" y="5897293"/>
            <a:ext cx="2942738" cy="626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1C23976D-4481-4AB1-AF15-8DFACE5807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51118" y="5885887"/>
            <a:ext cx="2942738" cy="6265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texte 11">
            <a:extLst>
              <a:ext uri="{FF2B5EF4-FFF2-40B4-BE49-F238E27FC236}">
                <a16:creationId xmlns:a16="http://schemas.microsoft.com/office/drawing/2014/main" id="{0DC25D12-75EF-B077-BFF3-6BDFC924F4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16" y="334198"/>
            <a:ext cx="9094124" cy="6633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9EE3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2pPr>
            <a:lvl3pPr marL="9144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3pPr>
            <a:lvl4pPr marL="13716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4pPr>
            <a:lvl5pPr marL="18288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4D91CAFA-0B9D-736B-C205-9715451D9D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9E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1E1845-59C8-9873-9F8B-4910A893A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362B8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27735" y="6209041"/>
            <a:ext cx="659840" cy="629521"/>
          </a:xfrm>
          <a:prstGeom prst="rect">
            <a:avLst/>
          </a:prstGeom>
        </p:spPr>
      </p:pic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40D1EE74-97BA-BEDF-3A31-AB8E7A63769E}"/>
              </a:ext>
            </a:extLst>
          </p:cNvPr>
          <p:cNvSpPr txBox="1">
            <a:spLocks/>
          </p:cNvSpPr>
          <p:nvPr userDrawn="1"/>
        </p:nvSpPr>
        <p:spPr>
          <a:xfrm>
            <a:off x="189784" y="6342046"/>
            <a:ext cx="497791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72A73-EB2B-0946-87FA-5B0A3439868A}" type="slidenum">
              <a:rPr lang="fr-FR" sz="1000" smtClean="0">
                <a:solidFill>
                  <a:srgbClr val="009EE3"/>
                </a:solidFill>
              </a:rPr>
              <a:pPr/>
              <a:t>‹N°›</a:t>
            </a:fld>
            <a:endParaRPr lang="fr-FR" sz="1000">
              <a:solidFill>
                <a:srgbClr val="009EE3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D3F355AB-99D6-0DD9-F614-E9B1C36628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6473" y="5627233"/>
            <a:ext cx="1505526" cy="123076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0326520-F0AB-D14F-E9CB-5F97DA3A2F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48" y="6550795"/>
            <a:ext cx="290215" cy="29021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A35800A-6CE1-69A2-5AD2-11B932EF2F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840" y="514501"/>
            <a:ext cx="399900" cy="39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Texte+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DFE307AA-9095-DBCC-9109-23B4EA849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670" y="1766996"/>
            <a:ext cx="2722049" cy="465546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CE30C2-2EA7-434B-8894-975FA5EDF8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92640" y="2147587"/>
            <a:ext cx="125412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5970F3C-7BD2-4DA6-BC7B-2C5FCFD2F7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4327" y="2661528"/>
            <a:ext cx="1253172" cy="34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8C7A1D3C-033D-499E-9624-A8FC614C6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1906" y="3092878"/>
            <a:ext cx="125412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50865588-E73D-4C36-ABB7-2A528544D6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93593" y="3606819"/>
            <a:ext cx="1253172" cy="34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A9A09D3-7FBD-4C97-9839-E40557A64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1172" y="4038169"/>
            <a:ext cx="125412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rganic Teabags" panose="020005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6">
            <a:extLst>
              <a:ext uri="{FF2B5EF4-FFF2-40B4-BE49-F238E27FC236}">
                <a16:creationId xmlns:a16="http://schemas.microsoft.com/office/drawing/2014/main" id="{8F58BD3E-D7C3-4022-B6B4-428399692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02859" y="4552110"/>
            <a:ext cx="1253172" cy="346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 b="1">
                <a:solidFill>
                  <a:srgbClr val="339C3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EF60A9A0-08E0-4A7D-BC9D-806B159D57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6185" y="1975626"/>
            <a:ext cx="7154552" cy="3627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A81B7998-B8D2-4C5D-9E27-3311E7AC64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6185" y="1377110"/>
            <a:ext cx="7154552" cy="57426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rgbClr val="009EE3"/>
                </a:solidFill>
                <a:latin typeface="Organic Teabags" panose="02000500000000000000" pitchFamily="2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Urbane Rounded Medium" panose="000006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11">
            <a:extLst>
              <a:ext uri="{FF2B5EF4-FFF2-40B4-BE49-F238E27FC236}">
                <a16:creationId xmlns:a16="http://schemas.microsoft.com/office/drawing/2014/main" id="{7F919B45-0FA4-1880-41DE-91F2750B2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516" y="334198"/>
            <a:ext cx="9094124" cy="6633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>
                <a:solidFill>
                  <a:srgbClr val="009EE3"/>
                </a:solidFill>
                <a:latin typeface="Urbane Rounded Demi Bold" panose="00000700000000000000" pitchFamily="50" charset="0"/>
              </a:defRPr>
            </a:lvl1pPr>
            <a:lvl2pPr marL="4572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2pPr>
            <a:lvl3pPr marL="9144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3pPr>
            <a:lvl4pPr marL="13716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4pPr>
            <a:lvl5pPr marL="1828800" indent="0">
              <a:buNone/>
              <a:defRPr>
                <a:solidFill>
                  <a:srgbClr val="339C3F"/>
                </a:solidFill>
                <a:latin typeface="Urbane Rounded Demi Bold" panose="00000700000000000000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2798316A-7989-BC4A-A301-F564E2D76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516" y="86955"/>
            <a:ext cx="2999495" cy="25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9E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Insérez votre 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39065B-9260-0D2E-C2F2-74DF602201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362B8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27735" y="6209041"/>
            <a:ext cx="659840" cy="629521"/>
          </a:xfrm>
          <a:prstGeom prst="rect">
            <a:avLst/>
          </a:prstGeom>
        </p:spPr>
      </p:pic>
      <p:sp>
        <p:nvSpPr>
          <p:cNvPr id="8" name="Espace réservé du numéro de diapositive 6">
            <a:extLst>
              <a:ext uri="{FF2B5EF4-FFF2-40B4-BE49-F238E27FC236}">
                <a16:creationId xmlns:a16="http://schemas.microsoft.com/office/drawing/2014/main" id="{95D911BF-49D4-858B-B518-ABA27C48E8A2}"/>
              </a:ext>
            </a:extLst>
          </p:cNvPr>
          <p:cNvSpPr txBox="1">
            <a:spLocks/>
          </p:cNvSpPr>
          <p:nvPr userDrawn="1"/>
        </p:nvSpPr>
        <p:spPr>
          <a:xfrm>
            <a:off x="189784" y="6342046"/>
            <a:ext cx="497791" cy="25070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72A73-EB2B-0946-87FA-5B0A3439868A}" type="slidenum">
              <a:rPr lang="fr-FR" sz="1000" smtClean="0">
                <a:solidFill>
                  <a:srgbClr val="009EE3"/>
                </a:solidFill>
              </a:rPr>
              <a:pPr/>
              <a:t>‹N°›</a:t>
            </a:fld>
            <a:endParaRPr lang="fr-FR" sz="1000">
              <a:solidFill>
                <a:srgbClr val="009EE3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29F893E-AAE1-D8EA-14AC-2F07F554727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86473" y="5627233"/>
            <a:ext cx="1505526" cy="123076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4818240-34E3-A53F-77D4-63DE269E2D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8840" y="514501"/>
            <a:ext cx="399900" cy="3999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0895C27-F247-F02C-AB21-30B960D50B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48" y="6550795"/>
            <a:ext cx="290215" cy="2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9221EF-8282-9FA6-41E9-542E7B6F97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EE3"/>
          </a:solidFill>
          <a:ln>
            <a:solidFill>
              <a:srgbClr val="F3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Espace réservé pour une image  3">
            <a:extLst>
              <a:ext uri="{FF2B5EF4-FFF2-40B4-BE49-F238E27FC236}">
                <a16:creationId xmlns:a16="http://schemas.microsoft.com/office/drawing/2014/main" id="{76797FA6-EAAD-81BF-2856-001CB9A7E3AA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-7750" t="-10612" r="-7875" b="-6741"/>
          <a:stretch/>
        </p:blipFill>
        <p:spPr>
          <a:xfrm>
            <a:off x="2876551" y="2886074"/>
            <a:ext cx="2190751" cy="1352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B344D1B-FF87-061E-A0D0-6A823AD91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54845" y="2451027"/>
            <a:ext cx="3260604" cy="22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9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1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6" r:id="rId2"/>
    <p:sldLayoutId id="2147483745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74" r:id="rId10"/>
    <p:sldLayoutId id="214748377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6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5" r:id="rId2"/>
    <p:sldLayoutId id="2147483770" r:id="rId3"/>
    <p:sldLayoutId id="2147483759" r:id="rId4"/>
    <p:sldLayoutId id="2147483765" r:id="rId5"/>
    <p:sldLayoutId id="2147483771" r:id="rId6"/>
    <p:sldLayoutId id="2147483772" r:id="rId7"/>
    <p:sldLayoutId id="214748377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svg"/><Relationship Id="rId21" Type="http://schemas.openxmlformats.org/officeDocument/2006/relationships/image" Target="../media/image49.sv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svg"/><Relationship Id="rId50" Type="http://schemas.openxmlformats.org/officeDocument/2006/relationships/image" Target="../media/image78.png"/><Relationship Id="rId55" Type="http://schemas.openxmlformats.org/officeDocument/2006/relationships/image" Target="../media/image82.svg"/><Relationship Id="rId7" Type="http://schemas.openxmlformats.org/officeDocument/2006/relationships/image" Target="../media/image35.svg"/><Relationship Id="rId2" Type="http://schemas.openxmlformats.org/officeDocument/2006/relationships/image" Target="../media/image22.png"/><Relationship Id="rId16" Type="http://schemas.openxmlformats.org/officeDocument/2006/relationships/image" Target="../media/image44.png"/><Relationship Id="rId29" Type="http://schemas.openxmlformats.org/officeDocument/2006/relationships/image" Target="../media/image57.sv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svg"/><Relationship Id="rId40" Type="http://schemas.openxmlformats.org/officeDocument/2006/relationships/image" Target="../media/image68.png"/><Relationship Id="rId45" Type="http://schemas.openxmlformats.org/officeDocument/2006/relationships/image" Target="../media/image73.svg"/><Relationship Id="rId53" Type="http://schemas.openxmlformats.org/officeDocument/2006/relationships/image" Target="../media/image81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59.sv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43" Type="http://schemas.openxmlformats.org/officeDocument/2006/relationships/image" Target="../media/image71.svg"/><Relationship Id="rId48" Type="http://schemas.openxmlformats.org/officeDocument/2006/relationships/image" Target="../media/image76.png"/><Relationship Id="rId8" Type="http://schemas.openxmlformats.org/officeDocument/2006/relationships/image" Target="../media/image36.png"/><Relationship Id="rId51" Type="http://schemas.openxmlformats.org/officeDocument/2006/relationships/image" Target="../media/image79.svg"/><Relationship Id="rId3" Type="http://schemas.openxmlformats.org/officeDocument/2006/relationships/image" Target="../media/image23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33" Type="http://schemas.openxmlformats.org/officeDocument/2006/relationships/image" Target="../media/image61.sv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svg"/><Relationship Id="rId5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C37A96-87D1-52CA-22DC-6F626A31A1A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84176" y="3667874"/>
            <a:ext cx="3033852" cy="6386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2400">
                <a:latin typeface="Urbane Rounded Medium" panose="00000600000000000000" pitchFamily="2" charset="0"/>
              </a:rPr>
              <a:t>Votre sous-titre / Date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803746-1E89-5543-6D72-D2B678B7D1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84176" y="2596305"/>
            <a:ext cx="6225623" cy="107156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fr-FR" sz="3200">
                <a:latin typeface="Urbane Rounded Demi Bold" panose="00000700000000000000" pitchFamily="2" charset="0"/>
                <a:ea typeface="+mn-ea"/>
                <a:cs typeface="+mn-cs"/>
              </a:rPr>
              <a:t>Titre de votre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62284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E538281-645A-7305-3513-CBE9C2A1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78" r="16778"/>
          <a:stretch/>
        </p:blipFill>
        <p:spPr>
          <a:xfrm>
            <a:off x="5558672" y="1722642"/>
            <a:ext cx="1976283" cy="1982879"/>
          </a:xfrm>
          <a:custGeom>
            <a:avLst/>
            <a:gdLst>
              <a:gd name="connsiteX0" fmla="*/ 1402148 w 2653212"/>
              <a:gd name="connsiteY0" fmla="*/ 772 h 2662067"/>
              <a:gd name="connsiteX1" fmla="*/ 2591479 w 2653212"/>
              <a:gd name="connsiteY1" fmla="*/ 787177 h 2662067"/>
              <a:gd name="connsiteX2" fmla="*/ 2538342 w 2653212"/>
              <a:gd name="connsiteY2" fmla="*/ 1896739 h 2662067"/>
              <a:gd name="connsiteX3" fmla="*/ 1808295 w 2653212"/>
              <a:gd name="connsiteY3" fmla="*/ 2539215 h 2662067"/>
              <a:gd name="connsiteX4" fmla="*/ 1129527 w 2653212"/>
              <a:gd name="connsiteY4" fmla="*/ 2659734 h 2662067"/>
              <a:gd name="connsiteX5" fmla="*/ 362692 w 2653212"/>
              <a:gd name="connsiteY5" fmla="*/ 2275883 h 2662067"/>
              <a:gd name="connsiteX6" fmla="*/ 78427 w 2653212"/>
              <a:gd name="connsiteY6" fmla="*/ 704932 h 2662067"/>
              <a:gd name="connsiteX7" fmla="*/ 1016316 w 2653212"/>
              <a:gd name="connsiteY7" fmla="*/ 41894 h 2662067"/>
              <a:gd name="connsiteX8" fmla="*/ 1402148 w 2653212"/>
              <a:gd name="connsiteY8" fmla="*/ 772 h 266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3212" h="2662067">
                <a:moveTo>
                  <a:pt x="1402148" y="772"/>
                </a:moveTo>
                <a:cubicBezTo>
                  <a:pt x="1866262" y="-15826"/>
                  <a:pt x="2440614" y="234873"/>
                  <a:pt x="2591479" y="787177"/>
                </a:cubicBezTo>
                <a:cubicBezTo>
                  <a:pt x="2691064" y="1152448"/>
                  <a:pt x="2667902" y="1553020"/>
                  <a:pt x="2538342" y="1896739"/>
                </a:cubicBezTo>
                <a:cubicBezTo>
                  <a:pt x="2409772" y="2237609"/>
                  <a:pt x="2114855" y="2429473"/>
                  <a:pt x="1808295" y="2539215"/>
                </a:cubicBezTo>
                <a:cubicBezTo>
                  <a:pt x="1589801" y="2617620"/>
                  <a:pt x="1360654" y="2674473"/>
                  <a:pt x="1129527" y="2659734"/>
                </a:cubicBezTo>
                <a:cubicBezTo>
                  <a:pt x="809465" y="2639172"/>
                  <a:pt x="551211" y="2493262"/>
                  <a:pt x="362692" y="2275883"/>
                </a:cubicBezTo>
                <a:cubicBezTo>
                  <a:pt x="5844" y="1864535"/>
                  <a:pt x="-85072" y="1223050"/>
                  <a:pt x="78427" y="704932"/>
                </a:cubicBezTo>
                <a:cubicBezTo>
                  <a:pt x="206997" y="296556"/>
                  <a:pt x="660458" y="114354"/>
                  <a:pt x="1016316" y="41894"/>
                </a:cubicBezTo>
                <a:cubicBezTo>
                  <a:pt x="1143028" y="15512"/>
                  <a:pt x="1272588" y="5726"/>
                  <a:pt x="1402148" y="772"/>
                </a:cubicBezTo>
                <a:close/>
              </a:path>
            </a:pathLst>
          </a:custGeom>
        </p:spPr>
      </p:pic>
      <p:sp>
        <p:nvSpPr>
          <p:cNvPr id="14" name="ZoneTexte 1">
            <a:extLst>
              <a:ext uri="{FF2B5EF4-FFF2-40B4-BE49-F238E27FC236}">
                <a16:creationId xmlns:a16="http://schemas.microsoft.com/office/drawing/2014/main" id="{50D14915-DFD1-C585-6E45-750036CAF27C}"/>
              </a:ext>
            </a:extLst>
          </p:cNvPr>
          <p:cNvSpPr txBox="1"/>
          <p:nvPr/>
        </p:nvSpPr>
        <p:spPr>
          <a:xfrm>
            <a:off x="7756380" y="2029908"/>
            <a:ext cx="2375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latin typeface="Arial" panose="020B0604020202020204" pitchFamily="34" charset="0"/>
                <a:cs typeface="Arial" panose="020B0604020202020204" pitchFamily="34" charset="0"/>
              </a:rPr>
              <a:t>Changer l’image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Clique droit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Changer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Choisir son image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62CF128-92ED-94D6-58DC-0A22AFA3D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92" t="3772" r="2120"/>
          <a:stretch/>
        </p:blipFill>
        <p:spPr>
          <a:xfrm>
            <a:off x="6239608" y="3141428"/>
            <a:ext cx="1976283" cy="1982879"/>
          </a:xfrm>
          <a:custGeom>
            <a:avLst/>
            <a:gdLst>
              <a:gd name="connsiteX0" fmla="*/ 1402148 w 2653212"/>
              <a:gd name="connsiteY0" fmla="*/ 772 h 2662067"/>
              <a:gd name="connsiteX1" fmla="*/ 2591479 w 2653212"/>
              <a:gd name="connsiteY1" fmla="*/ 787177 h 2662067"/>
              <a:gd name="connsiteX2" fmla="*/ 2538342 w 2653212"/>
              <a:gd name="connsiteY2" fmla="*/ 1896739 h 2662067"/>
              <a:gd name="connsiteX3" fmla="*/ 1808295 w 2653212"/>
              <a:gd name="connsiteY3" fmla="*/ 2539215 h 2662067"/>
              <a:gd name="connsiteX4" fmla="*/ 1129527 w 2653212"/>
              <a:gd name="connsiteY4" fmla="*/ 2659734 h 2662067"/>
              <a:gd name="connsiteX5" fmla="*/ 362692 w 2653212"/>
              <a:gd name="connsiteY5" fmla="*/ 2275883 h 2662067"/>
              <a:gd name="connsiteX6" fmla="*/ 78427 w 2653212"/>
              <a:gd name="connsiteY6" fmla="*/ 704932 h 2662067"/>
              <a:gd name="connsiteX7" fmla="*/ 1016316 w 2653212"/>
              <a:gd name="connsiteY7" fmla="*/ 41894 h 2662067"/>
              <a:gd name="connsiteX8" fmla="*/ 1402148 w 2653212"/>
              <a:gd name="connsiteY8" fmla="*/ 772 h 266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3212" h="2662067">
                <a:moveTo>
                  <a:pt x="1402148" y="772"/>
                </a:moveTo>
                <a:cubicBezTo>
                  <a:pt x="1866262" y="-15826"/>
                  <a:pt x="2440614" y="234873"/>
                  <a:pt x="2591479" y="787177"/>
                </a:cubicBezTo>
                <a:cubicBezTo>
                  <a:pt x="2691064" y="1152448"/>
                  <a:pt x="2667902" y="1553020"/>
                  <a:pt x="2538342" y="1896739"/>
                </a:cubicBezTo>
                <a:cubicBezTo>
                  <a:pt x="2409772" y="2237609"/>
                  <a:pt x="2114855" y="2429473"/>
                  <a:pt x="1808295" y="2539215"/>
                </a:cubicBezTo>
                <a:cubicBezTo>
                  <a:pt x="1589801" y="2617620"/>
                  <a:pt x="1360654" y="2674473"/>
                  <a:pt x="1129527" y="2659734"/>
                </a:cubicBezTo>
                <a:cubicBezTo>
                  <a:pt x="809465" y="2639172"/>
                  <a:pt x="551211" y="2493262"/>
                  <a:pt x="362692" y="2275883"/>
                </a:cubicBezTo>
                <a:cubicBezTo>
                  <a:pt x="5844" y="1864535"/>
                  <a:pt x="-85072" y="1223050"/>
                  <a:pt x="78427" y="704932"/>
                </a:cubicBezTo>
                <a:cubicBezTo>
                  <a:pt x="206997" y="296556"/>
                  <a:pt x="660458" y="114354"/>
                  <a:pt x="1016316" y="41894"/>
                </a:cubicBezTo>
                <a:cubicBezTo>
                  <a:pt x="1143028" y="15512"/>
                  <a:pt x="1272588" y="5726"/>
                  <a:pt x="1402148" y="772"/>
                </a:cubicBezTo>
                <a:close/>
              </a:path>
            </a:pathLst>
          </a:custGeom>
        </p:spPr>
      </p:pic>
      <p:sp>
        <p:nvSpPr>
          <p:cNvPr id="18" name="ZoneTexte 1">
            <a:extLst>
              <a:ext uri="{FF2B5EF4-FFF2-40B4-BE49-F238E27FC236}">
                <a16:creationId xmlns:a16="http://schemas.microsoft.com/office/drawing/2014/main" id="{7BC08EA6-B80D-B0DA-FACB-06242108D71E}"/>
              </a:ext>
            </a:extLst>
          </p:cNvPr>
          <p:cNvSpPr txBox="1"/>
          <p:nvPr/>
        </p:nvSpPr>
        <p:spPr>
          <a:xfrm>
            <a:off x="8381421" y="3238570"/>
            <a:ext cx="2375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latin typeface="Arial" panose="020B0604020202020204" pitchFamily="34" charset="0"/>
                <a:cs typeface="Arial" panose="020B0604020202020204" pitchFamily="34" charset="0"/>
              </a:rPr>
              <a:t>Recadrer l’image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Clique droit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Rogner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>
                <a:latin typeface="Arial" panose="020B0604020202020204" pitchFamily="34" charset="0"/>
                <a:cs typeface="Arial" panose="020B0604020202020204" pitchFamily="34" charset="0"/>
              </a:rPr>
              <a:t>Déplacer l’image </a:t>
            </a: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0B25D410-BB96-DFFF-301A-302180600A96}"/>
              </a:ext>
            </a:extLst>
          </p:cNvPr>
          <p:cNvSpPr txBox="1"/>
          <p:nvPr/>
        </p:nvSpPr>
        <p:spPr>
          <a:xfrm>
            <a:off x="8215891" y="4447232"/>
            <a:ext cx="3226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1">
                <a:latin typeface="Arial" panose="020B0604020202020204" pitchFamily="34" charset="0"/>
                <a:cs typeface="Arial" panose="020B0604020202020204" pitchFamily="34" charset="0"/>
              </a:rPr>
              <a:t>/!\ NE PAS DÉFORMER LA BULLE</a:t>
            </a:r>
            <a:endParaRPr 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Image 29" descr="Une image contenant personne, ordinateur, ordinateur portable, habits&#10;&#10;Description générée automatiquement">
            <a:extLst>
              <a:ext uri="{FF2B5EF4-FFF2-40B4-BE49-F238E27FC236}">
                <a16:creationId xmlns:a16="http://schemas.microsoft.com/office/drawing/2014/main" id="{FE0E8AEC-AC38-DBA6-B309-238D1164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69" y="1163791"/>
            <a:ext cx="1559925" cy="1559925"/>
          </a:xfrm>
          <a:prstGeom prst="rect">
            <a:avLst/>
          </a:prstGeom>
        </p:spPr>
      </p:pic>
      <p:pic>
        <p:nvPicPr>
          <p:cNvPr id="31" name="Image 30" descr="Une image contenant habits, personne, Visage humain, homme&#10;&#10;Description générée automatiquement">
            <a:extLst>
              <a:ext uri="{FF2B5EF4-FFF2-40B4-BE49-F238E27FC236}">
                <a16:creationId xmlns:a16="http://schemas.microsoft.com/office/drawing/2014/main" id="{D5F2FFBB-FB0F-DE7F-DCE6-F2AF1204E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775" y="1163790"/>
            <a:ext cx="1559925" cy="1559925"/>
          </a:xfrm>
          <a:prstGeom prst="rect">
            <a:avLst/>
          </a:prstGeom>
        </p:spPr>
      </p:pic>
      <p:pic>
        <p:nvPicPr>
          <p:cNvPr id="5" name="Image 4" descr="Une image contenant texte, ordinateur, fournitures de bureau, Clavier d’ordinateur&#10;&#10;Description générée automatiquement">
            <a:extLst>
              <a:ext uri="{FF2B5EF4-FFF2-40B4-BE49-F238E27FC236}">
                <a16:creationId xmlns:a16="http://schemas.microsoft.com/office/drawing/2014/main" id="{5F1B4776-6E3D-C724-B3AE-7E324B00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69" y="2976458"/>
            <a:ext cx="1559925" cy="1559925"/>
          </a:xfrm>
          <a:prstGeom prst="rect">
            <a:avLst/>
          </a:prstGeom>
        </p:spPr>
      </p:pic>
      <p:pic>
        <p:nvPicPr>
          <p:cNvPr id="7" name="Image 6" descr="Une image contenant véhicule, Véhicule terrestre, roue, plein air&#10;&#10;Description générée automatiquement">
            <a:extLst>
              <a:ext uri="{FF2B5EF4-FFF2-40B4-BE49-F238E27FC236}">
                <a16:creationId xmlns:a16="http://schemas.microsoft.com/office/drawing/2014/main" id="{A41F3774-ADDE-3576-5EAF-A98B7E5C7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775" y="2976457"/>
            <a:ext cx="1559925" cy="1559925"/>
          </a:xfrm>
          <a:prstGeom prst="rect">
            <a:avLst/>
          </a:prstGeom>
        </p:spPr>
      </p:pic>
      <p:pic>
        <p:nvPicPr>
          <p:cNvPr id="9" name="Image 8" descr="Une image contenant cylindre, plein air, ciel, bâtiment&#10;&#10;Description générée automatiquement">
            <a:extLst>
              <a:ext uri="{FF2B5EF4-FFF2-40B4-BE49-F238E27FC236}">
                <a16:creationId xmlns:a16="http://schemas.microsoft.com/office/drawing/2014/main" id="{35EAE614-183F-BEFE-A3D7-83D808EBD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69" y="4789125"/>
            <a:ext cx="1559925" cy="1559925"/>
          </a:xfrm>
          <a:prstGeom prst="rect">
            <a:avLst/>
          </a:prstGeom>
        </p:spPr>
      </p:pic>
      <p:pic>
        <p:nvPicPr>
          <p:cNvPr id="11" name="Image 10" descr="Une image contenant intérieur, table, nourriture&#10;&#10;Description générée automatiquement">
            <a:extLst>
              <a:ext uri="{FF2B5EF4-FFF2-40B4-BE49-F238E27FC236}">
                <a16:creationId xmlns:a16="http://schemas.microsoft.com/office/drawing/2014/main" id="{54B4C867-2D1A-EB55-5FDB-E5B47F687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775" y="4789124"/>
            <a:ext cx="1559925" cy="15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58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FE0FC60-A3F8-FAE2-7F3B-8E6B4B445349}"/>
              </a:ext>
            </a:extLst>
          </p:cNvPr>
          <p:cNvSpPr/>
          <p:nvPr/>
        </p:nvSpPr>
        <p:spPr>
          <a:xfrm>
            <a:off x="4042761" y="5482665"/>
            <a:ext cx="2169176" cy="9059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334E5FE-DE89-6C30-4D2A-8CA0582F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63" y="1296007"/>
            <a:ext cx="481205" cy="47442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FCB21FB0-A49A-400B-F3B5-C6973E27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3063" y="1296007"/>
            <a:ext cx="481205" cy="47442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7FEBE70-7E16-B141-B1E6-85CA88048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141" y="2663003"/>
            <a:ext cx="400050" cy="49530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D72DED17-5DC7-9A3A-2929-BEB956CE9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151" y="4079003"/>
            <a:ext cx="368030" cy="43703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DC25B290-377C-79B3-2DBF-E9C40878D1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134" y="5588946"/>
            <a:ext cx="270063" cy="331045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FB0CB030-9D94-9C68-5782-7C59FCD6A4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5017" y="1209665"/>
            <a:ext cx="646984" cy="70089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9E9053B1-CE92-C50E-4997-2BE71C019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0635" y="2663003"/>
            <a:ext cx="400050" cy="495300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7E89D9CE-D99E-74B5-AB7C-4889ABDA27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7396" y="4050872"/>
            <a:ext cx="368030" cy="437036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B5020F9E-BE86-A860-9A54-8D8485A930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41238" y="5557687"/>
            <a:ext cx="270063" cy="331045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F8C2BC64-961F-FA77-EF59-F1C04F8CCE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6421" y="1235351"/>
            <a:ext cx="646984" cy="70089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211BAA7-76D4-FD87-CFF5-29C06C32108F}"/>
              </a:ext>
            </a:extLst>
          </p:cNvPr>
          <p:cNvSpPr/>
          <p:nvPr/>
        </p:nvSpPr>
        <p:spPr>
          <a:xfrm>
            <a:off x="2498688" y="1110067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B5D6B-8FDF-D99B-93BD-918C91929AB7}"/>
              </a:ext>
            </a:extLst>
          </p:cNvPr>
          <p:cNvSpPr/>
          <p:nvPr/>
        </p:nvSpPr>
        <p:spPr>
          <a:xfrm>
            <a:off x="2498688" y="2487500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744346-A8C4-1154-AB17-72A100621E9D}"/>
              </a:ext>
            </a:extLst>
          </p:cNvPr>
          <p:cNvSpPr/>
          <p:nvPr/>
        </p:nvSpPr>
        <p:spPr>
          <a:xfrm>
            <a:off x="2498688" y="3846237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144223-FD77-F4DD-945B-A72A1544E43C}"/>
              </a:ext>
            </a:extLst>
          </p:cNvPr>
          <p:cNvSpPr/>
          <p:nvPr/>
        </p:nvSpPr>
        <p:spPr>
          <a:xfrm>
            <a:off x="2511961" y="5331315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9B7DF7-BD73-149E-EEB1-4D0BC7ED9D8B}"/>
              </a:ext>
            </a:extLst>
          </p:cNvPr>
          <p:cNvSpPr/>
          <p:nvPr/>
        </p:nvSpPr>
        <p:spPr>
          <a:xfrm>
            <a:off x="6044180" y="1136961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2388D9A3-D415-8463-3D86-09A5FA84911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46536" y="1304682"/>
            <a:ext cx="481205" cy="474427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0DE575AF-D49A-5935-410D-2C320B884A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26285" y="2681406"/>
            <a:ext cx="400050" cy="495300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474F6378-D8D1-4ABD-987F-DEE236A74C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61957" y="4040091"/>
            <a:ext cx="368030" cy="437036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6CFAF5E6-3FBB-9E3D-A8AE-1CC1C27CCE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05799" y="5585818"/>
            <a:ext cx="270063" cy="331045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607D0444-77C8-ABC4-15C8-0F10A632C05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53569" y="1215895"/>
            <a:ext cx="646984" cy="700899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FF386685-964A-E0BF-DEDD-1EAB65B19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61525" y="3612559"/>
            <a:ext cx="933450" cy="657225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78217FBE-B439-FB47-EF63-D67F717A483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94604" y="3546672"/>
            <a:ext cx="933450" cy="657225"/>
          </a:xfrm>
          <a:prstGeom prst="rect">
            <a:avLst/>
          </a:prstGeom>
        </p:spPr>
      </p:pic>
      <p:pic>
        <p:nvPicPr>
          <p:cNvPr id="44" name="Graphique 43">
            <a:extLst>
              <a:ext uri="{FF2B5EF4-FFF2-40B4-BE49-F238E27FC236}">
                <a16:creationId xmlns:a16="http://schemas.microsoft.com/office/drawing/2014/main" id="{09F91E2F-B2D1-6309-8C7F-CF7BDC9D571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658780" y="1373186"/>
            <a:ext cx="1806935" cy="1806935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3C56E497-85DC-213F-0A51-681438BCFD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838107" y="1373186"/>
            <a:ext cx="1806935" cy="1806935"/>
          </a:xfrm>
          <a:prstGeom prst="rect">
            <a:avLst/>
          </a:prstGeom>
        </p:spPr>
      </p:pic>
      <p:pic>
        <p:nvPicPr>
          <p:cNvPr id="47" name="Graphique 46">
            <a:extLst>
              <a:ext uri="{FF2B5EF4-FFF2-40B4-BE49-F238E27FC236}">
                <a16:creationId xmlns:a16="http://schemas.microsoft.com/office/drawing/2014/main" id="{76069290-CDB4-51AA-8FE7-9A659ACB35B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890734" y="4770706"/>
            <a:ext cx="1343025" cy="209550"/>
          </a:xfrm>
          <a:prstGeom prst="rect">
            <a:avLst/>
          </a:prstGeom>
        </p:spPr>
      </p:pic>
      <p:pic>
        <p:nvPicPr>
          <p:cNvPr id="48" name="Graphique 47">
            <a:extLst>
              <a:ext uri="{FF2B5EF4-FFF2-40B4-BE49-F238E27FC236}">
                <a16:creationId xmlns:a16="http://schemas.microsoft.com/office/drawing/2014/main" id="{C600D80B-A1F4-68EF-8AB8-05B7472A14E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082650" y="4770706"/>
            <a:ext cx="1343025" cy="209550"/>
          </a:xfrm>
          <a:prstGeom prst="rect">
            <a:avLst/>
          </a:prstGeom>
        </p:spPr>
      </p:pic>
      <p:pic>
        <p:nvPicPr>
          <p:cNvPr id="50" name="Graphique 49">
            <a:extLst>
              <a:ext uri="{FF2B5EF4-FFF2-40B4-BE49-F238E27FC236}">
                <a16:creationId xmlns:a16="http://schemas.microsoft.com/office/drawing/2014/main" id="{ECFC3881-1A63-46A5-98BF-E30976DEEF0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087504" y="3754483"/>
            <a:ext cx="2028825" cy="733425"/>
          </a:xfrm>
          <a:prstGeom prst="rect">
            <a:avLst/>
          </a:prstGeom>
        </p:spPr>
      </p:pic>
      <p:pic>
        <p:nvPicPr>
          <p:cNvPr id="51" name="Graphique 50">
            <a:extLst>
              <a:ext uri="{FF2B5EF4-FFF2-40B4-BE49-F238E27FC236}">
                <a16:creationId xmlns:a16="http://schemas.microsoft.com/office/drawing/2014/main" id="{8FF881E2-AB2C-DFF2-1658-812039590AF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12897" y="4589742"/>
            <a:ext cx="2028825" cy="733425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B64B4830-66B6-2649-7376-5413421949C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124744" y="5585818"/>
            <a:ext cx="2028825" cy="733425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B710B525-6686-CB43-CB57-584D15B5ECB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072406" y="2619018"/>
            <a:ext cx="658831" cy="620076"/>
          </a:xfrm>
          <a:prstGeom prst="rect">
            <a:avLst/>
          </a:prstGeom>
        </p:spPr>
      </p:pic>
      <p:pic>
        <p:nvPicPr>
          <p:cNvPr id="58" name="Graphique 57">
            <a:extLst>
              <a:ext uri="{FF2B5EF4-FFF2-40B4-BE49-F238E27FC236}">
                <a16:creationId xmlns:a16="http://schemas.microsoft.com/office/drawing/2014/main" id="{420FBFE8-E3E7-5A02-0CD9-4AFC4A1E190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101917" y="2597223"/>
            <a:ext cx="658831" cy="62007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F36A7C1-5681-70D4-8A44-B8A53C7E2CD8}"/>
              </a:ext>
            </a:extLst>
          </p:cNvPr>
          <p:cNvSpPr/>
          <p:nvPr/>
        </p:nvSpPr>
        <p:spPr>
          <a:xfrm>
            <a:off x="6043309" y="2433616"/>
            <a:ext cx="865762" cy="8463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Graphique 59">
            <a:extLst>
              <a:ext uri="{FF2B5EF4-FFF2-40B4-BE49-F238E27FC236}">
                <a16:creationId xmlns:a16="http://schemas.microsoft.com/office/drawing/2014/main" id="{410C8069-617A-C1C5-3D63-E8F0DB30124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141722" y="2589034"/>
            <a:ext cx="658831" cy="6200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AA465C8-0CF3-3EBA-9281-F5C43B5EF90E}"/>
              </a:ext>
            </a:extLst>
          </p:cNvPr>
          <p:cNvSpPr txBox="1"/>
          <p:nvPr/>
        </p:nvSpPr>
        <p:spPr>
          <a:xfrm>
            <a:off x="7658780" y="5415189"/>
            <a:ext cx="1947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Codes couleurs </a:t>
            </a:r>
          </a:p>
          <a:p>
            <a:pPr algn="ctr"/>
            <a:r>
              <a:rPr lang="fr-FR">
                <a:solidFill>
                  <a:srgbClr val="009EE3"/>
                </a:solidFill>
              </a:rPr>
              <a:t>#009EE3</a:t>
            </a:r>
          </a:p>
          <a:p>
            <a:pPr algn="ctr"/>
            <a:r>
              <a:rPr lang="fr-FR">
                <a:solidFill>
                  <a:srgbClr val="362B80"/>
                </a:solidFill>
              </a:rPr>
              <a:t>#362B80</a:t>
            </a:r>
          </a:p>
        </p:txBody>
      </p:sp>
    </p:spTree>
    <p:extLst>
      <p:ext uri="{BB962C8B-B14F-4D97-AF65-F5344CB8AC3E}">
        <p14:creationId xmlns:p14="http://schemas.microsoft.com/office/powerpoint/2010/main" val="35186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756C22E-C62A-5068-2828-AFE79BC6517D}"/>
              </a:ext>
            </a:extLst>
          </p:cNvPr>
          <p:cNvSpPr txBox="1"/>
          <p:nvPr/>
        </p:nvSpPr>
        <p:spPr>
          <a:xfrm>
            <a:off x="967780" y="2667178"/>
            <a:ext cx="9747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1FA1E0"/>
                </a:solidFill>
                <a:latin typeface="Urbane Rounded Bold" panose="00000800000000000000" pitchFamily="2" charset="0"/>
              </a:rPr>
              <a:t>1. Titre de la partie</a:t>
            </a:r>
          </a:p>
          <a:p>
            <a:r>
              <a:rPr lang="fr-FR" sz="3200">
                <a:solidFill>
                  <a:srgbClr val="1FA1E0"/>
                </a:solidFill>
                <a:latin typeface="Urbane Rounded Bold" panose="00000800000000000000" pitchFamily="2" charset="0"/>
              </a:rPr>
              <a:t>2. Titre de la partie</a:t>
            </a:r>
          </a:p>
          <a:p>
            <a:r>
              <a:rPr lang="fr-FR" sz="3200">
                <a:solidFill>
                  <a:srgbClr val="1FA1E0"/>
                </a:solidFill>
                <a:latin typeface="Urbane Rounded Bold" panose="00000800000000000000" pitchFamily="2" charset="0"/>
              </a:rPr>
              <a:t>3. Titre de la partie</a:t>
            </a:r>
          </a:p>
          <a:p>
            <a:r>
              <a:rPr lang="fr-FR" sz="3200">
                <a:solidFill>
                  <a:srgbClr val="1FA1E0"/>
                </a:solidFill>
                <a:latin typeface="Urbane Rounded Bold" panose="00000800000000000000" pitchFamily="2" charset="0"/>
              </a:rPr>
              <a:t>4. Titre de la partie</a:t>
            </a:r>
          </a:p>
          <a:p>
            <a:endParaRPr lang="fr-FR" sz="320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fr-FR" sz="3200"/>
          </a:p>
        </p:txBody>
      </p:sp>
    </p:spTree>
    <p:extLst>
      <p:ext uri="{BB962C8B-B14F-4D97-AF65-F5344CB8AC3E}">
        <p14:creationId xmlns:p14="http://schemas.microsoft.com/office/powerpoint/2010/main" val="117573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4FA7A16-2273-807E-772A-9FFA919A0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046D2B-58E6-7623-A601-491D8985B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975DEF-878C-44D7-800D-7D44C8616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7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1F0CE3-AD97-CBC0-3BFA-72191F83CD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7967" y="1768236"/>
            <a:ext cx="9956553" cy="441812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E87AD7-833B-1364-1095-6CF2633357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7967" y="1169720"/>
            <a:ext cx="7154552" cy="574261"/>
          </a:xfrm>
        </p:spPr>
        <p:txBody>
          <a:bodyPr/>
          <a:lstStyle/>
          <a:p>
            <a:r>
              <a:rPr lang="fr-FR"/>
              <a:t>Sous-titre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3C10D2-9D89-1D22-73CE-DFC8B3A39F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516" y="237785"/>
            <a:ext cx="2999495" cy="250707"/>
          </a:xfrm>
        </p:spPr>
        <p:txBody>
          <a:bodyPr/>
          <a:lstStyle/>
          <a:p>
            <a:r>
              <a:rPr lang="fr-FR" sz="1000"/>
              <a:t>Le titre de votre présentation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32061C6-EA39-E888-E909-D0649D29BC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516" y="464254"/>
            <a:ext cx="9395564" cy="46159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fr-FR" sz="2000">
                <a:solidFill>
                  <a:srgbClr val="009EE3"/>
                </a:solidFill>
                <a:latin typeface="Urbane Rounded Demi Bold" panose="00000700000000000000" pitchFamily="50" charset="0"/>
                <a:ea typeface="+mn-ea"/>
                <a:cs typeface="+mn-cs"/>
              </a:rPr>
              <a:t>Titre diapositive</a:t>
            </a:r>
          </a:p>
        </p:txBody>
      </p:sp>
    </p:spTree>
    <p:extLst>
      <p:ext uri="{BB962C8B-B14F-4D97-AF65-F5344CB8AC3E}">
        <p14:creationId xmlns:p14="http://schemas.microsoft.com/office/powerpoint/2010/main" val="220632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AA5172-5271-0B60-A339-CCF690292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Ajouter du texte.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8D12BC-C784-2A65-183A-12F6B5C35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Légende du visuel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57BCBD7-E34A-D2E0-B07C-0F7FF15B24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516" y="461338"/>
            <a:ext cx="10515600" cy="506555"/>
          </a:xfrm>
          <a:prstGeom prst="rect">
            <a:avLst/>
          </a:prstGeom>
        </p:spPr>
        <p:txBody>
          <a:bodyPr/>
          <a:lstStyle/>
          <a:p>
            <a:r>
              <a:rPr lang="fr-FR" sz="2000">
                <a:solidFill>
                  <a:srgbClr val="009EE3"/>
                </a:solidFill>
                <a:latin typeface="Urbane Rounded Demi Bold" panose="00000700000000000000" pitchFamily="50" charset="0"/>
                <a:ea typeface="+mn-ea"/>
                <a:cs typeface="+mn-cs"/>
              </a:rPr>
              <a:t>Titre diapo 1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A051F4E-BDF9-70E5-B5FB-4197E35A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7419" y="1973971"/>
            <a:ext cx="481205" cy="4744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B65F8A-D691-55E8-8286-50A317C42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39" y="2115685"/>
            <a:ext cx="3036653" cy="3036653"/>
          </a:xfrm>
          <a:prstGeom prst="rect">
            <a:avLst/>
          </a:prstGeom>
        </p:spPr>
      </p:pic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E78E705D-A7C7-EE0E-3F3A-93DDF20B0DED}"/>
              </a:ext>
            </a:extLst>
          </p:cNvPr>
          <p:cNvSpPr txBox="1">
            <a:spLocks/>
          </p:cNvSpPr>
          <p:nvPr/>
        </p:nvSpPr>
        <p:spPr>
          <a:xfrm>
            <a:off x="598516" y="238912"/>
            <a:ext cx="2999495" cy="250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000">
                <a:solidFill>
                  <a:srgbClr val="009E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titre de votre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08579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C9FCD9-C44A-1CFA-A5A1-51B957423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Ajouter du 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044359-29DD-2B17-5F10-B9EE96196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2800"/>
              <a:t>Sous-titre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EDC4980-C77F-FC75-810A-A27E2D5F96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Ajouter une citation, un texte de présentation ou un exemple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1D1BEA-845D-BB63-2491-116352DDBD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40748" y="529195"/>
            <a:ext cx="5838172" cy="42589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fr-FR" sz="2000">
                <a:solidFill>
                  <a:srgbClr val="009EE3"/>
                </a:solidFill>
                <a:latin typeface="Urbane Rounded Demi Bold" panose="00000700000000000000" pitchFamily="50" charset="0"/>
                <a:ea typeface="+mn-ea"/>
                <a:cs typeface="+mn-cs"/>
              </a:rPr>
              <a:t>Titre diapositive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4F37383D-6468-4F9F-66E0-49F28F41C793}"/>
              </a:ext>
            </a:extLst>
          </p:cNvPr>
          <p:cNvSpPr txBox="1">
            <a:spLocks/>
          </p:cNvSpPr>
          <p:nvPr/>
        </p:nvSpPr>
        <p:spPr>
          <a:xfrm>
            <a:off x="598516" y="237785"/>
            <a:ext cx="2999495" cy="2507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i="1" kern="1200">
                <a:solidFill>
                  <a:srgbClr val="362B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i="0">
                <a:solidFill>
                  <a:srgbClr val="009EE3"/>
                </a:solidFill>
              </a:rPr>
              <a:t>Le titre de votre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3476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246C285C-C469-F264-4F1A-421DC825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17" y="1264373"/>
            <a:ext cx="1910057" cy="1910057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AE06DE-267E-F997-F738-1A41EF537D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Légende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09E4C2-D159-87D2-7A68-3D182BA4FD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CED3EB7-798F-7D47-EF44-B98A62F28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Légende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D0814A3-5121-57CA-EE07-22DDEE0B49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Légende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90AC9E1-76E1-1A36-BBDB-4448DEDEFA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Légende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879ADD-FA12-DC02-9872-F4AB272A10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516" y="462685"/>
            <a:ext cx="10515600" cy="4391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fr-FR" sz="2000">
                <a:solidFill>
                  <a:srgbClr val="009EE3"/>
                </a:solidFill>
                <a:latin typeface="Urbane Rounded Demi Bold" panose="00000700000000000000" pitchFamily="50" charset="0"/>
                <a:ea typeface="+mn-ea"/>
                <a:cs typeface="+mn-cs"/>
              </a:rPr>
              <a:t>Titre diapositive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B4F0737-6618-658B-56D3-CDA65A5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87" y="1290760"/>
            <a:ext cx="1910057" cy="19100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2E2B328-6A72-BC9C-6D05-2E22EA59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201" y="1325797"/>
            <a:ext cx="1910057" cy="19100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E372D2D-62E0-B63F-B795-E8CE494B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89" y="3974929"/>
            <a:ext cx="1910057" cy="191005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1536D53-D85B-2541-63A9-7EF458D8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458" y="3974929"/>
            <a:ext cx="1910057" cy="1910057"/>
          </a:xfrm>
          <a:prstGeom prst="rect">
            <a:avLst/>
          </a:prstGeom>
        </p:spPr>
      </p:pic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04E0ED9-8EB8-8E42-8A76-6011EA324D1F}"/>
              </a:ext>
            </a:extLst>
          </p:cNvPr>
          <p:cNvSpPr txBox="1">
            <a:spLocks/>
          </p:cNvSpPr>
          <p:nvPr/>
        </p:nvSpPr>
        <p:spPr>
          <a:xfrm>
            <a:off x="598516" y="237785"/>
            <a:ext cx="2999495" cy="2507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09EE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/>
              <a:t>Le titre de votre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43933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1AD6E90-ED6F-085B-FE27-A366B01F5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3200"/>
              <a:t>XX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82C364-0648-D1EB-D297-576BBD4684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46B6D8-A8F6-CE3F-06CE-727244A63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z="3200"/>
              <a:t>XX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A1086B6-6CF7-394C-D0F3-5EE0EF2D7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texte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568F19-1D6E-4912-1FFE-B2F9BC0FD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3200"/>
              <a:t>XX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55CA6A7-A329-E287-4755-360881ECEE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F429C00-4A8A-9BF7-8E91-A5F7C318E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Ajouter du texte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9E3BA1F-F7A6-BDE6-586A-C5F1ABF466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/>
              <a:t>Sous-titre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E4C277CF-2D7A-FD94-BA5E-4A1E5627A6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8516" y="464717"/>
            <a:ext cx="10515600" cy="55892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fr-FR" sz="2000">
                <a:solidFill>
                  <a:srgbClr val="009EE3"/>
                </a:solidFill>
                <a:latin typeface="Urbane Rounded Demi Bold" panose="00000700000000000000" pitchFamily="50" charset="0"/>
                <a:ea typeface="+mn-ea"/>
                <a:cs typeface="+mn-cs"/>
              </a:rPr>
              <a:t>Titre diapositive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599B4177-9EB0-6DD0-9266-D69C39DE2B16}"/>
              </a:ext>
            </a:extLst>
          </p:cNvPr>
          <p:cNvSpPr txBox="1">
            <a:spLocks/>
          </p:cNvSpPr>
          <p:nvPr/>
        </p:nvSpPr>
        <p:spPr>
          <a:xfrm>
            <a:off x="598516" y="237785"/>
            <a:ext cx="2999495" cy="25070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rgbClr val="339C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rgbClr val="339C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rgbClr val="339C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rgbClr val="339C3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0">
                <a:solidFill>
                  <a:srgbClr val="009EE3"/>
                </a:solidFill>
              </a:rPr>
              <a:t>Le titre de votre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75305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0483A-7E3F-83BA-DC3F-535DFB8C88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>
                <a:solidFill>
                  <a:srgbClr val="1FA1E0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600594460"/>
      </p:ext>
    </p:extLst>
  </p:cSld>
  <p:clrMapOvr>
    <a:masterClrMapping/>
  </p:clrMapOvr>
</p:sld>
</file>

<file path=ppt/theme/theme1.xml><?xml version="1.0" encoding="utf-8"?>
<a:theme xmlns:a="http://schemas.openxmlformats.org/drawingml/2006/main" name="Boiss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rial - Lait.potx" id="{517BE495-1000-426D-AC1E-7704E34670C9}" vid="{40E15B4E-03D7-4C18-AD8C-73D71BD48275}"/>
    </a:ext>
  </a:extLst>
</a:theme>
</file>

<file path=ppt/theme/theme2.xml><?xml version="1.0" encoding="utf-8"?>
<a:theme xmlns:a="http://schemas.openxmlformats.org/drawingml/2006/main" name="CHAPIT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rial - Lait.potx" id="{517BE495-1000-426D-AC1E-7704E34670C9}" vid="{09F2207F-AE46-4F04-BB25-CD296C3D91A1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C37EA6A0072A4FBECBA2F58B476E45" ma:contentTypeVersion="14" ma:contentTypeDescription="Crée un document." ma:contentTypeScope="" ma:versionID="a7f6432a74443ebc3d9990399b9b99d2">
  <xsd:schema xmlns:xsd="http://www.w3.org/2001/XMLSchema" xmlns:xs="http://www.w3.org/2001/XMLSchema" xmlns:p="http://schemas.microsoft.com/office/2006/metadata/properties" xmlns:ns2="0cc3a037-8cde-4a1e-819a-3e13ce9c0dd4" xmlns:ns3="4eb3c245-18c0-4ebe-8648-193b96a0784c" targetNamespace="http://schemas.microsoft.com/office/2006/metadata/properties" ma:root="true" ma:fieldsID="c2f5b8b02f9ba45c0f912d2fff7c5355" ns2:_="" ns3:_="">
    <xsd:import namespace="0cc3a037-8cde-4a1e-819a-3e13ce9c0dd4"/>
    <xsd:import namespace="4eb3c245-18c0-4ebe-8648-193b96a0784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c3a037-8cde-4a1e-819a-3e13ce9c0dd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c2290792-c9f0-4eb3-b196-4578a7bde3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b3c245-18c0-4ebe-8648-193b96a0784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ff4be0-5e1b-40fb-8808-33f878a295c7}" ma:internalName="TaxCatchAll" ma:showField="CatchAllData" ma:web="4eb3c245-18c0-4ebe-8648-193b96a078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c3a037-8cde-4a1e-819a-3e13ce9c0dd4">
      <Terms xmlns="http://schemas.microsoft.com/office/infopath/2007/PartnerControls"/>
    </lcf76f155ced4ddcb4097134ff3c332f>
    <TaxCatchAll xmlns="4eb3c245-18c0-4ebe-8648-193b96a0784c" xsi:nil="true"/>
  </documentManagement>
</p:properties>
</file>

<file path=customXml/itemProps1.xml><?xml version="1.0" encoding="utf-8"?>
<ds:datastoreItem xmlns:ds="http://schemas.openxmlformats.org/officeDocument/2006/customXml" ds:itemID="{DFEF8FEF-7D7D-4FF3-B5A7-C131C9FBB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CE446E-43E2-4A08-AB8C-83533D85D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c3a037-8cde-4a1e-819a-3e13ce9c0dd4"/>
    <ds:schemaRef ds:uri="4eb3c245-18c0-4ebe-8648-193b96a078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EA0870-161D-44D2-8BE1-A6DE9AAF11E2}">
  <ds:schemaRefs>
    <ds:schemaRef ds:uri="http://www.w3.org/XML/1998/namespace"/>
    <ds:schemaRef ds:uri="0cc3a037-8cde-4a1e-819a-3e13ce9c0dd4"/>
    <ds:schemaRef ds:uri="4eb3c245-18c0-4ebe-8648-193b96a0784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Agrial - Lait</Template>
  <TotalTime>44</TotalTime>
  <Words>137</Words>
  <Application>Microsoft Office PowerPoint</Application>
  <PresentationFormat>Grand écran</PresentationFormat>
  <Paragraphs>48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Boissons</vt:lpstr>
      <vt:lpstr>CHAPITRE</vt:lpstr>
      <vt:lpstr>Titre de votre présentation</vt:lpstr>
      <vt:lpstr>Présentation PowerPoint</vt:lpstr>
      <vt:lpstr>Présentation PowerPoint</vt:lpstr>
      <vt:lpstr>Titre diapositive</vt:lpstr>
      <vt:lpstr>Titre diapo 1</vt:lpstr>
      <vt:lpstr>Titre diapositive</vt:lpstr>
      <vt:lpstr>Titre diapositive</vt:lpstr>
      <vt:lpstr>Titre diapositive</vt:lpstr>
      <vt:lpstr>Fin</vt:lpstr>
      <vt:lpstr>Présentation PowerPoint</vt:lpstr>
      <vt:lpstr>Présentation PowerPoint</vt:lpstr>
    </vt:vector>
  </TitlesOfParts>
  <Company>EURIAL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présentation</dc:title>
  <dc:creator>Sarah GRELET (EURIAL)</dc:creator>
  <cp:lastModifiedBy>Marie CHARLES (EURIAL)</cp:lastModifiedBy>
  <cp:revision>2</cp:revision>
  <dcterms:created xsi:type="dcterms:W3CDTF">2024-01-03T10:22:46Z</dcterms:created>
  <dcterms:modified xsi:type="dcterms:W3CDTF">2024-07-26T13:48:01Z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0x0101001AC37EA6A0072A4FBECBA2F58B476E45</vt:lpwstr>
  </property>
</Properties>
</file>